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/>
    <p:restoredTop sz="94737"/>
  </p:normalViewPr>
  <p:slideViewPr>
    <p:cSldViewPr snapToGrid="0" snapToObjects="1">
      <p:cViewPr varScale="1">
        <p:scale>
          <a:sx n="99" d="100"/>
          <a:sy n="99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8DE6FCA-A781-7248-A3FE-9FBAC047E530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D85C14-65E0-9C4D-A8EF-A197DEE6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10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6FCA-A781-7248-A3FE-9FBAC047E530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5C14-65E0-9C4D-A8EF-A197DEE6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6FCA-A781-7248-A3FE-9FBAC047E530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5C14-65E0-9C4D-A8EF-A197DEE6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6FCA-A781-7248-A3FE-9FBAC047E530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5C14-65E0-9C4D-A8EF-A197DEE6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DE6FCA-A781-7248-A3FE-9FBAC047E530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4D85C14-65E0-9C4D-A8EF-A197DEE6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04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6FCA-A781-7248-A3FE-9FBAC047E530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5C14-65E0-9C4D-A8EF-A197DEE6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6FCA-A781-7248-A3FE-9FBAC047E530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5C14-65E0-9C4D-A8EF-A197DEE6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5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6FCA-A781-7248-A3FE-9FBAC047E530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5C14-65E0-9C4D-A8EF-A197DEE6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5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6FCA-A781-7248-A3FE-9FBAC047E530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5C14-65E0-9C4D-A8EF-A197DEE6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7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6FCA-A781-7248-A3FE-9FBAC047E530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D85C14-65E0-9C4D-A8EF-A197DEE6D0B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085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8DE6FCA-A781-7248-A3FE-9FBAC047E530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D85C14-65E0-9C4D-A8EF-A197DEE6D0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74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DE6FCA-A781-7248-A3FE-9FBAC047E530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D85C14-65E0-9C4D-A8EF-A197DEE6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1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niversdemaclasse.blogspot.com/2011/11/latelier-decriture-commencer-lannee.html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ingwhatisgood.com/encouragement-coming-alongsid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hill-kleerup.org/blog/heroes/2013/02/ingress-the-worst-and-best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innareads.com/2010/04/29/case-study-the-personal-library-a-pictorial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coworldreactor.blogspot.com/2013/08/blog-post_26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bbestpractices.blogspot.com/2011/08/work-friends-are-risky-rungs-on-career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math-learning-jp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lock-square-time-instrument-alarm-34597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isseaglesnetwork.blogspot.com/2010/06/great-artesian-basin-and-jeff-austin.html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lespassionsdemyriam.vefblog.net/1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fro-ip.blogspot.com/2013/05/a-warm-welcome-to-two-new-blog-team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thegreenmandiary.blogspot.com/2010/10/hello-again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pkitten.blogspot.com/2015/05/a-test-drive-for-unified-patent-court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NBA_Gametime_Liv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sajextryus.deviantart.com/art/You-re-Awesome-20829146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vistaatticus.es/2010/01/27/encuest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mmcdowell.com/2012/07/14/learning-from-a-book-i-didnt-enjoy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ingintheprimarygrades.blogspot.com/2013_09_01_archive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A473B-712F-5247-8918-A1C94E662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4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2042124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C4D0-6E51-4141-9596-1AD461AC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Writing 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1D1D22-6889-5D4D-80A1-EB6195DF5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43649" y="1206902"/>
            <a:ext cx="3335173" cy="44570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8F1B0-E7BB-4D40-832F-52256289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/>
              <a:t>Lesson for the day/week </a:t>
            </a:r>
          </a:p>
          <a:p>
            <a:r>
              <a:rPr lang="en-US"/>
              <a:t>Expectations </a:t>
            </a:r>
          </a:p>
          <a:p>
            <a:r>
              <a:rPr lang="en-US"/>
              <a:t>What would you do if you were given a minion for a week?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EC15D-8A8F-3648-8EE9-04CC531BA6A3}"/>
              </a:ext>
            </a:extLst>
          </p:cNvPr>
          <p:cNvSpPr txBox="1"/>
          <p:nvPr/>
        </p:nvSpPr>
        <p:spPr>
          <a:xfrm>
            <a:off x="2228362" y="5463852"/>
            <a:ext cx="28504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universdemaclasse.blogspot.com/2011/11/latelier-decriture-commencer-lanne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9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E7CB9C36-CA43-D349-B591-057C787BF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02432" y="643468"/>
            <a:ext cx="5410202" cy="54102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4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3B159-604E-164A-A2B1-91B1A808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Sharing Writing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B8938-8387-8D4F-85F3-181739BF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When students share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Rules and expectations 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Be courteous!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3074B-99A6-9943-825F-18D867818703}"/>
              </a:ext>
            </a:extLst>
          </p:cNvPr>
          <p:cNvSpPr txBox="1"/>
          <p:nvPr/>
        </p:nvSpPr>
        <p:spPr>
          <a:xfrm>
            <a:off x="7939733" y="5853615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eachingwhatisgood.com/encouragement-coming-alongsid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1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8AD58F8-A25B-4E55-9B70-759019A69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FC0FAB-C447-4AF0-B2F8-1A6656A7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E7DCD7-3AC5-4E2C-8260-56291A89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C10AE8-8663-498F-85C5-BFE154BB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2DB11C-F5A8-4100-B4A3-1363129E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08900-8BF6-554A-BEC5-5796A447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234" y="1320174"/>
            <a:ext cx="3122829" cy="20597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/>
              <a:t>Snack Break! </a:t>
            </a:r>
          </a:p>
        </p:txBody>
      </p:sp>
      <p:pic>
        <p:nvPicPr>
          <p:cNvPr id="5" name="Picture 4" descr="A dog looking at the camera&#10;&#10;Description automatically generated">
            <a:extLst>
              <a:ext uri="{FF2B5EF4-FFF2-40B4-BE49-F238E27FC236}">
                <a16:creationId xmlns:a16="http://schemas.microsoft.com/office/drawing/2014/main" id="{72F95EC3-5051-F748-B08B-03E93D070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145" r="9482" b="2"/>
          <a:stretch/>
        </p:blipFill>
        <p:spPr>
          <a:xfrm>
            <a:off x="643192" y="645106"/>
            <a:ext cx="5451627" cy="556466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2A565BD-1766-4317-876F-8C88B84DC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B88B546-B69B-4542-AEA9-870C56B7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41C125-D090-4512-84D4-62C8284A5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AF1C18B-2ECB-4214-8EB8-96470842B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4EB402-C8FC-2840-BD96-D424BE48516D}"/>
              </a:ext>
            </a:extLst>
          </p:cNvPr>
          <p:cNvSpPr txBox="1"/>
          <p:nvPr/>
        </p:nvSpPr>
        <p:spPr>
          <a:xfrm>
            <a:off x="3414278" y="6009714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hill-kleerup.org/blog/heroes/2013/02/ingress-the-worst-and-bes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49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790A-E331-EF46-ADC4-4DEDF3F9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Library 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8" name="Picture 7" descr="A close up of a book shelf filled with books&#10;&#10;Description automatically generated">
            <a:extLst>
              <a:ext uri="{FF2B5EF4-FFF2-40B4-BE49-F238E27FC236}">
                <a16:creationId xmlns:a16="http://schemas.microsoft.com/office/drawing/2014/main" id="{2960912A-7E3E-014C-8DAD-A089BB60E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538" r="26264" b="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CC17F-367F-E348-862C-A039FDA5D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r>
              <a:rPr lang="en-US" sz="2400" dirty="0"/>
              <a:t>Review rules </a:t>
            </a:r>
          </a:p>
          <a:p>
            <a:r>
              <a:rPr lang="en-US" sz="2400" dirty="0"/>
              <a:t>Let’s go!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8035A-9E31-A543-98A5-CD166381BFDE}"/>
              </a:ext>
            </a:extLst>
          </p:cNvPr>
          <p:cNvSpPr txBox="1"/>
          <p:nvPr/>
        </p:nvSpPr>
        <p:spPr>
          <a:xfrm>
            <a:off x="3057507" y="6272565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kinnareads.com/2010/04/29/case-study-the-personal-library-a-pictori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40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8BD31-D251-F847-862F-DE67A1C05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Let's Get Creative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4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B3B24021-41DE-B441-8D52-FAD8F23F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0162" y="2403430"/>
            <a:ext cx="7561991" cy="20795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F24F-2D95-4248-A6C1-72E7639ED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2149813"/>
            <a:ext cx="2247090" cy="40467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Name tags! </a:t>
            </a:r>
          </a:p>
          <a:p>
            <a:r>
              <a:rPr lang="en-US" dirty="0">
                <a:solidFill>
                  <a:srgbClr val="FFFFFF"/>
                </a:solidFill>
              </a:rPr>
              <a:t>Get supplies </a:t>
            </a:r>
          </a:p>
          <a:p>
            <a:r>
              <a:rPr lang="en-US" dirty="0">
                <a:solidFill>
                  <a:srgbClr val="FFFFFF"/>
                </a:solidFill>
              </a:rPr>
              <a:t>Be kind</a:t>
            </a:r>
          </a:p>
          <a:p>
            <a:r>
              <a:rPr lang="en-US" dirty="0">
                <a:solidFill>
                  <a:srgbClr val="FFFFFF"/>
                </a:solidFill>
              </a:rPr>
              <a:t>Be appropriate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FBDF6-FC8C-BE40-A6C8-66F6A0D212D4}"/>
              </a:ext>
            </a:extLst>
          </p:cNvPr>
          <p:cNvSpPr txBox="1"/>
          <p:nvPr/>
        </p:nvSpPr>
        <p:spPr>
          <a:xfrm>
            <a:off x="5611612" y="4282922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coworldreactor.blogspot.com/2013/08/blog-post_26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5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3AEA785A-4BAD-5240-B2B2-8882EF7DD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60312" y="643468"/>
            <a:ext cx="6694441" cy="54102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4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9095A-C60A-8B4B-903A-59FD89F9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Lunch!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3987C-A6E9-604C-BF21-0ABC6B875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Review lunch and recess rules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How to come back to class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Bathroom Break!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Let’s eat!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5BDFF-5B0A-D948-AEE6-0D72BB77E793}"/>
              </a:ext>
            </a:extLst>
          </p:cNvPr>
          <p:cNvSpPr txBox="1"/>
          <p:nvPr/>
        </p:nvSpPr>
        <p:spPr>
          <a:xfrm>
            <a:off x="8751770" y="5853615"/>
            <a:ext cx="27029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debbestpractices.blogspot.com/2011/08/work-friends-are-risky-rungs-on-caree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3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CB6F-6EEB-5B47-A620-55636A9A2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Math 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Picture 4" descr="A picture containing person, holding, green, hand&#10;&#10;Description automatically generated">
            <a:extLst>
              <a:ext uri="{FF2B5EF4-FFF2-40B4-BE49-F238E27FC236}">
                <a16:creationId xmlns:a16="http://schemas.microsoft.com/office/drawing/2014/main" id="{8BD7658D-9AB0-7145-8130-E481D4E76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9327" b="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03252-7BFE-A44A-9C33-ABC6CB6B1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r>
              <a:rPr lang="en-US"/>
              <a:t>Expectation and rules </a:t>
            </a:r>
          </a:p>
          <a:p>
            <a:r>
              <a:rPr lang="en-US"/>
              <a:t>Schedule for the week </a:t>
            </a:r>
          </a:p>
          <a:p>
            <a:r>
              <a:rPr lang="en-US"/>
              <a:t>Worksheet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F97D9-8A93-524D-9D82-3936E4A43C1D}"/>
              </a:ext>
            </a:extLst>
          </p:cNvPr>
          <p:cNvSpPr txBox="1"/>
          <p:nvPr/>
        </p:nvSpPr>
        <p:spPr>
          <a:xfrm>
            <a:off x="3390931" y="6272565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reeimageslive.co.uk/free_stock_image/math-learning-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14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5B2778-6678-45B6-9A79-C0910CFC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CD6D5-C617-B54C-9979-EDB9447E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Make Up Time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95F6-84F2-5349-A2A1-72D31833F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dirty="0"/>
              <a:t>Unfinished work </a:t>
            </a:r>
          </a:p>
          <a:p>
            <a:r>
              <a:rPr lang="en-US" dirty="0"/>
              <a:t>Rules for this time </a:t>
            </a:r>
          </a:p>
          <a:p>
            <a:r>
              <a:rPr lang="en-US" dirty="0"/>
              <a:t>What if I do have unfinished work? </a:t>
            </a:r>
          </a:p>
          <a:p>
            <a:pPr lvl="1"/>
            <a:r>
              <a:rPr lang="en-US" dirty="0"/>
              <a:t>Reading</a:t>
            </a:r>
          </a:p>
          <a:p>
            <a:pPr lvl="1"/>
            <a:r>
              <a:rPr lang="en-US" dirty="0"/>
              <a:t>Draw 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C57F61-3F6E-4BE5-B964-003AA9B35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3E69ECDD-E3AA-C248-B7A3-75297FFBE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19528" y="1753415"/>
            <a:ext cx="3318836" cy="335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3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2937-9B07-CC47-B722-EF916A48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YOU MADE IT! </a:t>
            </a:r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1605C1-ED2D-4AAA-BD9C-24B82055F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DFA4F8-B856-483B-85AE-5CDF5A5F1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C9FCC7-29B1-433A-AC58-FEAE48D84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4" descr="A picture containing plate&#10;&#10;Description automatically generated">
            <a:extLst>
              <a:ext uri="{FF2B5EF4-FFF2-40B4-BE49-F238E27FC236}">
                <a16:creationId xmlns:a16="http://schemas.microsoft.com/office/drawing/2014/main" id="{4E58A918-6CDD-F448-A5AA-F84A9CA44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2713" y="1165023"/>
            <a:ext cx="4572418" cy="45724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62990-9B3E-9945-835B-28431086E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r>
              <a:rPr lang="en-US" dirty="0"/>
              <a:t>Review bus/pickup rules </a:t>
            </a:r>
          </a:p>
          <a:p>
            <a:r>
              <a:rPr lang="en-US" dirty="0"/>
              <a:t>Clean up the classroom </a:t>
            </a:r>
          </a:p>
          <a:p>
            <a:r>
              <a:rPr lang="en-US" dirty="0"/>
              <a:t>Line Up </a:t>
            </a:r>
          </a:p>
          <a:p>
            <a:pPr lvl="1"/>
            <a:r>
              <a:rPr lang="en-US" dirty="0"/>
              <a:t>Bus line </a:t>
            </a:r>
          </a:p>
          <a:p>
            <a:pPr lvl="1"/>
            <a:r>
              <a:rPr lang="en-US" dirty="0"/>
              <a:t>Pickup line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06943-632B-BC40-89F1-D88BD2A9F158}"/>
              </a:ext>
            </a:extLst>
          </p:cNvPr>
          <p:cNvSpPr txBox="1"/>
          <p:nvPr/>
        </p:nvSpPr>
        <p:spPr>
          <a:xfrm>
            <a:off x="2582230" y="5537386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misseaglesnetwork.blogspot.com/2010/06/great-artesian-basin-and-jeff-austi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1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12B9B3A6-E1DE-4B05-9E3B-69AA17964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0D7F7C1-416D-4004-A948-BF6722A1F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8D082-3E02-BF41-A153-3AB6B779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65911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100" cap="all" spc="-100"/>
              <a:t>CAN'T WAIT TO SEE YOU TOMORROW!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43580A9-5004-40E4-A1DC-63E6B4AE4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6F2D1F0-EC99-445C-83D1-A40DD1B0D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3847746-0DD2-4849-B8F1-0C078E28D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A21A06E-1802-4D35-B16B-A464B11A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ake made to look like a face&#10;&#10;Description automatically generated">
            <a:extLst>
              <a:ext uri="{FF2B5EF4-FFF2-40B4-BE49-F238E27FC236}">
                <a16:creationId xmlns:a16="http://schemas.microsoft.com/office/drawing/2014/main" id="{7782205E-A09F-B54F-875C-3B84E9AC8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75485" y="1395172"/>
            <a:ext cx="6451612" cy="2216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615DCD-1B93-2D4C-8A10-75DEEAE73BA5}"/>
              </a:ext>
            </a:extLst>
          </p:cNvPr>
          <p:cNvSpPr txBox="1"/>
          <p:nvPr/>
        </p:nvSpPr>
        <p:spPr>
          <a:xfrm>
            <a:off x="6476638" y="3411825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lespassionsdemyriam.vefblog.net/15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5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834C42-AC5A-A149-8ECC-EABF57B4F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67497" y="1688752"/>
            <a:ext cx="6880072" cy="33196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4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EEB4F-BBE9-6D4F-B953-E0D7972D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My Name is Ms. Hinkel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539C1-5B9A-CF46-AA0E-6B77CF477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Room 312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Put up backpacks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Take your seats for attendance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858AE-9FAE-0743-82D2-616B8363F34A}"/>
              </a:ext>
            </a:extLst>
          </p:cNvPr>
          <p:cNvSpPr txBox="1"/>
          <p:nvPr/>
        </p:nvSpPr>
        <p:spPr>
          <a:xfrm>
            <a:off x="9008092" y="4808331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afro-ip.blogspot.com/2013/05/a-warm-welcome-to-two-new-blog-team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23">
            <a:extLst>
              <a:ext uri="{FF2B5EF4-FFF2-40B4-BE49-F238E27FC236}">
                <a16:creationId xmlns:a16="http://schemas.microsoft.com/office/drawing/2014/main" id="{1A856DE3-B9AB-43F7-A80F-CB9F149A9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7A68F-3848-C24B-8730-1F1C49B4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70251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>
                <a:solidFill>
                  <a:srgbClr val="FFFFFF"/>
                </a:solidFill>
              </a:rPr>
              <a:t>Meet &amp; Greet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30766-D4AA-0D4D-8C3A-C2334F0FE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024" y="3429000"/>
            <a:ext cx="3238829" cy="27760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80" dirty="0">
                <a:solidFill>
                  <a:srgbClr val="FFFFFF"/>
                </a:solidFill>
              </a:rPr>
              <a:t>Say “Hello” to your table and introduce yourself 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B4B154C-0A60-41BF-B149-21BD6D9B9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C1BCB1-67D2-4359-8F92-3A69D16DD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29">
            <a:extLst>
              <a:ext uri="{FF2B5EF4-FFF2-40B4-BE49-F238E27FC236}">
                <a16:creationId xmlns:a16="http://schemas.microsoft.com/office/drawing/2014/main" id="{8800E080-59F0-4F83-B2C9-C7330EFDF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1">
            <a:extLst>
              <a:ext uri="{FF2B5EF4-FFF2-40B4-BE49-F238E27FC236}">
                <a16:creationId xmlns:a16="http://schemas.microsoft.com/office/drawing/2014/main" id="{5F506867-1785-46B5-8ECF-33F482D0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rown and white dog looking at the camera&#10;&#10;Description automatically generated">
            <a:extLst>
              <a:ext uri="{FF2B5EF4-FFF2-40B4-BE49-F238E27FC236}">
                <a16:creationId xmlns:a16="http://schemas.microsoft.com/office/drawing/2014/main" id="{2AA650D9-4B1C-054F-ABDB-0579BB19D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4072" y="645106"/>
            <a:ext cx="6427625" cy="5559896"/>
          </a:xfrm>
          <a:prstGeom prst="rect">
            <a:avLst/>
          </a:prstGeom>
        </p:spPr>
      </p:pic>
      <p:cxnSp>
        <p:nvCxnSpPr>
          <p:cNvPr id="49" name="Straight Connector 33">
            <a:extLst>
              <a:ext uri="{FF2B5EF4-FFF2-40B4-BE49-F238E27FC236}">
                <a16:creationId xmlns:a16="http://schemas.microsoft.com/office/drawing/2014/main" id="{A8A8A2B6-6C82-4F71-BD0A-2E57CD231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48BF848-04EB-9F4A-82A6-6B1933AB24D1}"/>
              </a:ext>
            </a:extLst>
          </p:cNvPr>
          <p:cNvSpPr txBox="1"/>
          <p:nvPr/>
        </p:nvSpPr>
        <p:spPr>
          <a:xfrm>
            <a:off x="4438796" y="6004947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thegreenmandiary.blogspot.com/2010/10/hello-agai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7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607B-762C-2042-9FEF-C81F28BE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Morning Meeting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3A50BDB-61FF-7842-B5CA-339710E2C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04017" y="1949670"/>
            <a:ext cx="4414438" cy="29714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53A3-75D7-1144-9399-F83244FA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sz="2400" dirty="0"/>
              <a:t>Come to the carpet for Morning Meeting </a:t>
            </a:r>
          </a:p>
          <a:p>
            <a:r>
              <a:rPr lang="en-US" sz="2400" dirty="0"/>
              <a:t>Classroom Rules and Consequences </a:t>
            </a:r>
          </a:p>
          <a:p>
            <a:r>
              <a:rPr lang="en-US" sz="2400" dirty="0"/>
              <a:t>Classroom name/theme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A0B89-1D07-AC40-B07C-86B0A1078BBC}"/>
              </a:ext>
            </a:extLst>
          </p:cNvPr>
          <p:cNvSpPr txBox="1"/>
          <p:nvPr/>
        </p:nvSpPr>
        <p:spPr>
          <a:xfrm>
            <a:off x="3078978" y="4721083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ipkitten.blogspot.com/2015/05/a-test-drive-for-unified-patent-cour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1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9026F13-499B-4EC7-B5BA-99A52E90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2CF7CFF-3D06-E743-9177-4367F0127B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502" r="29650" b="-1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D4A3EB8-C534-4357-BED1-BD137862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375C6-F443-104C-B127-52F4A8BE8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It’s Game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E8D81-D15A-BF4D-8047-B9C737D0E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786" y="4231513"/>
            <a:ext cx="5355264" cy="9509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80" dirty="0"/>
              <a:t>Hands Up Pair Up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A13F65-6422-4EBC-B70B-E95950B2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EC5015-DFE8-4264-BCD5-E4D5A3EEF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A8CE91-4412-4504-94E5-903CCFE92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C3B8F69-5432-41A9-80AA-ECBDFA57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41C0716-AAEE-8C47-B2E7-3C6EB954D70B}"/>
              </a:ext>
            </a:extLst>
          </p:cNvPr>
          <p:cNvSpPr txBox="1"/>
          <p:nvPr/>
        </p:nvSpPr>
        <p:spPr>
          <a:xfrm>
            <a:off x="2312697" y="6036154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NBA_Gametime_Liv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2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7B80A51-3224-4134-8413-79708750D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C6BB88-5524-41E6-8092-5F71A0FE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00472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A1C36C-0CCE-4EF8-B411-E7A82580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416949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31F96-55F3-2B44-8039-3F061D3B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60" y="4328598"/>
            <a:ext cx="10694388" cy="1151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>
                <a:solidFill>
                  <a:srgbClr val="FFFFFF"/>
                </a:solidFill>
              </a:rPr>
              <a:t>YOU ARE DOING GREAT!</a:t>
            </a:r>
          </a:p>
        </p:txBody>
      </p:sp>
      <p:pic>
        <p:nvPicPr>
          <p:cNvPr id="5" name="Picture 4" descr="A picture containing light, drawing, flower&#10;&#10;Description automatically generated">
            <a:extLst>
              <a:ext uri="{FF2B5EF4-FFF2-40B4-BE49-F238E27FC236}">
                <a16:creationId xmlns:a16="http://schemas.microsoft.com/office/drawing/2014/main" id="{9FC3BB17-F41D-F042-832B-A781A9668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70410" y="447333"/>
            <a:ext cx="9447170" cy="3235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9217D1-AB63-0642-AC17-F14BC32CE10E}"/>
              </a:ext>
            </a:extLst>
          </p:cNvPr>
          <p:cNvSpPr txBox="1"/>
          <p:nvPr/>
        </p:nvSpPr>
        <p:spPr>
          <a:xfrm>
            <a:off x="7944679" y="3482933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sajextryus.deviantart.com/art/You-re-Awesome-20829146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8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6FB8-7391-2642-9B72-1EA6DB55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Schedule For Today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ADCD2B-E72E-0B4C-8697-28F72D1ED3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9333" b="2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0BBDE-C7AC-DF46-99CB-42DAF620C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r>
              <a:rPr lang="en-US"/>
              <a:t>Schedule for today and the week </a:t>
            </a:r>
          </a:p>
          <a:p>
            <a:r>
              <a:rPr lang="en-US"/>
              <a:t>Goals/Expectations </a:t>
            </a:r>
          </a:p>
          <a:p>
            <a:r>
              <a:rPr lang="en-US"/>
              <a:t>Why should I care?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326BD3-057B-C34C-B678-D41B36F9EA83}"/>
              </a:ext>
            </a:extLst>
          </p:cNvPr>
          <p:cNvSpPr txBox="1"/>
          <p:nvPr/>
        </p:nvSpPr>
        <p:spPr>
          <a:xfrm>
            <a:off x="3079949" y="6272565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revistaatticus.es/2010/01/27/encues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0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565B2778-6678-45B6-9A79-C0910CFC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A1718-2668-2541-97BC-5D0E9209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Reading Time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BF0B7-E0D1-1743-BD44-F6C9AF8C3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/>
              <a:t>What should it look like? </a:t>
            </a:r>
          </a:p>
          <a:p>
            <a:r>
              <a:rPr lang="en-US"/>
              <a:t>Goals</a:t>
            </a:r>
          </a:p>
          <a:p>
            <a:r>
              <a:rPr lang="en-US"/>
              <a:t>Rules for the library</a:t>
            </a:r>
          </a:p>
          <a:p>
            <a:r>
              <a:rPr lang="en-US"/>
              <a:t>Worksheet</a:t>
            </a: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C57F61-3F6E-4BE5-B964-003AA9B35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535219E-5AED-6B45-8BBB-D612D6D8CA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03" r="9977" b="1"/>
          <a:stretch/>
        </p:blipFill>
        <p:spPr>
          <a:xfrm>
            <a:off x="8319528" y="1610811"/>
            <a:ext cx="3318836" cy="36375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A3A4E-56D2-CE43-9624-867FB6B7627E}"/>
              </a:ext>
            </a:extLst>
          </p:cNvPr>
          <p:cNvSpPr txBox="1"/>
          <p:nvPr/>
        </p:nvSpPr>
        <p:spPr>
          <a:xfrm>
            <a:off x="8765462" y="5048323"/>
            <a:ext cx="28729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jmmcdowell.com/2012/07/14/learning-from-a-book-i-didnt-enjo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2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oll, room, clock&#10;&#10;Description automatically generated">
            <a:extLst>
              <a:ext uri="{FF2B5EF4-FFF2-40B4-BE49-F238E27FC236}">
                <a16:creationId xmlns:a16="http://schemas.microsoft.com/office/drawing/2014/main" id="{0E9538E7-AE5D-0D4E-8153-1336F91DB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5122B3-6DEA-9849-8C04-E04EB24E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Line 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9655E-1656-A240-816B-195AEADF5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r>
              <a:rPr lang="en-US" dirty="0"/>
              <a:t>Rules and expectations </a:t>
            </a:r>
          </a:p>
          <a:p>
            <a:r>
              <a:rPr lang="en-US" dirty="0"/>
              <a:t>Practice makes perfect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FE121-AD50-6044-93A4-08581DD7DEA0}"/>
              </a:ext>
            </a:extLst>
          </p:cNvPr>
          <p:cNvSpPr txBox="1"/>
          <p:nvPr/>
        </p:nvSpPr>
        <p:spPr>
          <a:xfrm>
            <a:off x="9319099" y="6657945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eachingintheprimarygrades.blogspot.com/2013_09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Macintosh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Century Gothic</vt:lpstr>
      <vt:lpstr>Garamond</vt:lpstr>
      <vt:lpstr>Savon</vt:lpstr>
      <vt:lpstr>Welcome to 4th grade</vt:lpstr>
      <vt:lpstr>My Name is Ms. Hinkel </vt:lpstr>
      <vt:lpstr>Meet &amp; Greet</vt:lpstr>
      <vt:lpstr>Morning Meeting</vt:lpstr>
      <vt:lpstr>It’s Game Time!</vt:lpstr>
      <vt:lpstr>YOU ARE DOING GREAT!</vt:lpstr>
      <vt:lpstr>Schedule For Today</vt:lpstr>
      <vt:lpstr>Reading Time</vt:lpstr>
      <vt:lpstr>Line Up</vt:lpstr>
      <vt:lpstr>Writing </vt:lpstr>
      <vt:lpstr>Sharing Writing </vt:lpstr>
      <vt:lpstr>Snack Break! </vt:lpstr>
      <vt:lpstr>Library </vt:lpstr>
      <vt:lpstr>Let's Get Creative</vt:lpstr>
      <vt:lpstr>Lunch!</vt:lpstr>
      <vt:lpstr>Math </vt:lpstr>
      <vt:lpstr>Make Up Time </vt:lpstr>
      <vt:lpstr>YOU MADE IT! </vt:lpstr>
      <vt:lpstr>CAN'T WAIT TO SEE YOU TOMORROW!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4th grade</dc:title>
  <dc:creator>Courtney Hinkel</dc:creator>
  <cp:lastModifiedBy>Courtney Hinkel</cp:lastModifiedBy>
  <cp:revision>1</cp:revision>
  <dcterms:created xsi:type="dcterms:W3CDTF">2019-11-19T19:46:49Z</dcterms:created>
  <dcterms:modified xsi:type="dcterms:W3CDTF">2019-11-19T19:47:12Z</dcterms:modified>
</cp:coreProperties>
</file>